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23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1648-A6A9-436D-BAA1-4646826A4AB8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40F9-9972-433E-AB35-1423BC3EC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88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1648-A6A9-436D-BAA1-4646826A4AB8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40F9-9972-433E-AB35-1423BC3EC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1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1648-A6A9-436D-BAA1-4646826A4AB8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40F9-9972-433E-AB35-1423BC3EC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38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1648-A6A9-436D-BAA1-4646826A4AB8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40F9-9972-433E-AB35-1423BC3EC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7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1648-A6A9-436D-BAA1-4646826A4AB8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40F9-9972-433E-AB35-1423BC3EC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27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1648-A6A9-436D-BAA1-4646826A4AB8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40F9-9972-433E-AB35-1423BC3EC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45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1648-A6A9-436D-BAA1-4646826A4AB8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40F9-9972-433E-AB35-1423BC3EC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3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1648-A6A9-436D-BAA1-4646826A4AB8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40F9-9972-433E-AB35-1423BC3EC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42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1648-A6A9-436D-BAA1-4646826A4AB8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40F9-9972-433E-AB35-1423BC3EC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2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1648-A6A9-436D-BAA1-4646826A4AB8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40F9-9972-433E-AB35-1423BC3EC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01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1648-A6A9-436D-BAA1-4646826A4AB8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40F9-9972-433E-AB35-1423BC3EC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38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1648-A6A9-436D-BAA1-4646826A4AB8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40F9-9972-433E-AB35-1423BC3EC6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20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-315416"/>
            <a:ext cx="7272808" cy="1254001"/>
          </a:xfrm>
        </p:spPr>
        <p:txBody>
          <a:bodyPr>
            <a:normAutofit/>
          </a:bodyPr>
          <a:lstStyle/>
          <a:p>
            <a:r>
              <a:rPr lang="fr-FR" sz="2800" dirty="0" smtClean="0"/>
              <a:t>Savenay---plelan le grand étape 1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4" t="4863" r="30000" b="20671"/>
          <a:stretch/>
        </p:blipFill>
        <p:spPr bwMode="auto">
          <a:xfrm>
            <a:off x="1043608" y="620688"/>
            <a:ext cx="6624735" cy="616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48064" y="14847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105km 1057m D+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00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TOUR DE BRETAGNE en 4 étapes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t="22384" r="24794" b="6222"/>
          <a:stretch/>
        </p:blipFill>
        <p:spPr bwMode="auto">
          <a:xfrm>
            <a:off x="1106849" y="1196752"/>
            <a:ext cx="68062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60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Plélan le grand--- St Nicolas du Pelem étape 2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6120172" y="30689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125km 1405 D+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1" t="43703" r="32028" b="19263"/>
          <a:stretch/>
        </p:blipFill>
        <p:spPr bwMode="auto">
          <a:xfrm>
            <a:off x="1" y="980728"/>
            <a:ext cx="918013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012160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125km 1405m D+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52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9" t="31028" r="34150" b="23924"/>
          <a:stretch/>
        </p:blipFill>
        <p:spPr bwMode="auto">
          <a:xfrm>
            <a:off x="35496" y="548680"/>
            <a:ext cx="9073008" cy="630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 St Nicolas du Pelem---Auray étape 3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148064" y="14847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115km 1180m D+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857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3" t="28609" r="28066" b="21545"/>
          <a:stretch/>
        </p:blipFill>
        <p:spPr bwMode="auto">
          <a:xfrm>
            <a:off x="-1752" y="836712"/>
            <a:ext cx="913736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4682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 Auray---Savenay étape 4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148064" y="14847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120km 750m D+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479715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Total 465km 4392mD+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275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62</Words>
  <Application>Microsoft Office PowerPoint</Application>
  <PresentationFormat>Affichage à l'écran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Savenay---plelan le grand étape 1</vt:lpstr>
      <vt:lpstr>TOUR DE BRETAGNE en 4 étapes</vt:lpstr>
      <vt:lpstr>Plélan le grand--- St Nicolas du Pelem étape 2</vt:lpstr>
      <vt:lpstr> St Nicolas du Pelem---Auray étape 3</vt:lpstr>
      <vt:lpstr> Auray---Savenay étape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Savenay---plelan le grand</dc:title>
  <dc:creator>Penot</dc:creator>
  <cp:lastModifiedBy>Penot</cp:lastModifiedBy>
  <cp:revision>7</cp:revision>
  <dcterms:created xsi:type="dcterms:W3CDTF">2026-05-04T14:59:28Z</dcterms:created>
  <dcterms:modified xsi:type="dcterms:W3CDTF">2026-05-05T08:13:04Z</dcterms:modified>
</cp:coreProperties>
</file>