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0" r:id="rId3"/>
    <p:sldId id="257" r:id="rId4"/>
    <p:sldId id="258" r:id="rId5"/>
    <p:sldId id="259" r:id="rId6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>
      <p:cViewPr varScale="1">
        <p:scale>
          <a:sx n="112" d="100"/>
          <a:sy n="112" d="100"/>
        </p:scale>
        <p:origin x="-2370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28888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17135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95278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8745889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97364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104274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42263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560147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1738996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4168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1238636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8A81648-A6A9-436D-BAA1-4646826A4AB8}" type="datetimeFigureOut">
              <a:rPr lang="fr-FR" smtClean="0"/>
              <a:t>05/05/2026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7940F9-9972-433E-AB35-1423BC3EC669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42028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39552" y="-315416"/>
            <a:ext cx="7272808" cy="1254001"/>
          </a:xfrm>
        </p:spPr>
        <p:txBody>
          <a:bodyPr>
            <a:normAutofit/>
          </a:bodyPr>
          <a:lstStyle/>
          <a:p>
            <a:r>
              <a:rPr lang="fr-FR" sz="2800" dirty="0" smtClean="0"/>
              <a:t>Savenay---plelan le grand étape 1</a:t>
            </a:r>
            <a:endParaRPr lang="fr-FR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424" t="4863" r="30000" b="20671"/>
          <a:stretch/>
        </p:blipFill>
        <p:spPr bwMode="auto">
          <a:xfrm>
            <a:off x="1043608" y="620688"/>
            <a:ext cx="6624735" cy="616488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ZoneTexte 3"/>
          <p:cNvSpPr txBox="1"/>
          <p:nvPr/>
        </p:nvSpPr>
        <p:spPr>
          <a:xfrm>
            <a:off x="5148064" y="148478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105km 1057m D+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4290019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smtClean="0"/>
              <a:t>TOUR DE BRETAGNE en 4 étapes</a:t>
            </a:r>
            <a:endParaRPr lang="fr-FR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704" t="22384" r="24794" b="6222"/>
          <a:stretch/>
        </p:blipFill>
        <p:spPr bwMode="auto">
          <a:xfrm>
            <a:off x="1106849" y="1196752"/>
            <a:ext cx="6806200" cy="56166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866065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-171400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Plélan le grand--- St Nicolas du Pelem étape 2</a:t>
            </a:r>
            <a:endParaRPr lang="fr-FR" sz="2800" dirty="0"/>
          </a:p>
        </p:txBody>
      </p:sp>
      <p:sp>
        <p:nvSpPr>
          <p:cNvPr id="4" name="ZoneTexte 3"/>
          <p:cNvSpPr txBox="1"/>
          <p:nvPr/>
        </p:nvSpPr>
        <p:spPr>
          <a:xfrm>
            <a:off x="6120172" y="3068960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125km 1405 D+ </a:t>
            </a:r>
            <a:endParaRPr lang="fr-FR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2311" t="43703" r="32028" b="19263"/>
          <a:stretch/>
        </p:blipFill>
        <p:spPr bwMode="auto">
          <a:xfrm>
            <a:off x="1" y="980728"/>
            <a:ext cx="9180138" cy="58772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ZoneTexte 6"/>
          <p:cNvSpPr txBox="1"/>
          <p:nvPr/>
        </p:nvSpPr>
        <p:spPr>
          <a:xfrm>
            <a:off x="6012160" y="2780928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125km 1405m D+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53152685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859" t="31028" r="34150" b="23924"/>
          <a:stretch/>
        </p:blipFill>
        <p:spPr bwMode="auto">
          <a:xfrm>
            <a:off x="35496" y="548680"/>
            <a:ext cx="9073008" cy="63025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457200" y="-315416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 St Nicolas du Pelem---Auray étape 3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5148064" y="148478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115km 1180m D+ 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68857250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953" t="28609" r="28066" b="21545"/>
          <a:stretch/>
        </p:blipFill>
        <p:spPr bwMode="auto">
          <a:xfrm>
            <a:off x="-1752" y="836712"/>
            <a:ext cx="9137368" cy="5976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re 1"/>
          <p:cNvSpPr>
            <a:spLocks noGrp="1"/>
          </p:cNvSpPr>
          <p:nvPr>
            <p:ph type="title"/>
          </p:nvPr>
        </p:nvSpPr>
        <p:spPr>
          <a:xfrm>
            <a:off x="504682" y="-99392"/>
            <a:ext cx="8229600" cy="1143000"/>
          </a:xfrm>
        </p:spPr>
        <p:txBody>
          <a:bodyPr>
            <a:normAutofit/>
          </a:bodyPr>
          <a:lstStyle/>
          <a:p>
            <a:r>
              <a:rPr lang="fr-FR" sz="2800" dirty="0" smtClean="0"/>
              <a:t> Auray---Savenay étape 4</a:t>
            </a:r>
            <a:endParaRPr lang="fr-FR" sz="2800" dirty="0"/>
          </a:p>
        </p:txBody>
      </p:sp>
      <p:sp>
        <p:nvSpPr>
          <p:cNvPr id="6" name="ZoneTexte 5"/>
          <p:cNvSpPr txBox="1"/>
          <p:nvPr/>
        </p:nvSpPr>
        <p:spPr>
          <a:xfrm>
            <a:off x="5148064" y="1484784"/>
            <a:ext cx="194421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dirty="0" smtClean="0"/>
              <a:t>120km 750m D+ </a:t>
            </a:r>
            <a:endParaRPr lang="fr-FR" dirty="0"/>
          </a:p>
        </p:txBody>
      </p:sp>
      <p:sp>
        <p:nvSpPr>
          <p:cNvPr id="7" name="ZoneTexte 6"/>
          <p:cNvSpPr txBox="1"/>
          <p:nvPr/>
        </p:nvSpPr>
        <p:spPr>
          <a:xfrm>
            <a:off x="611560" y="4797152"/>
            <a:ext cx="21602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FR" b="1" dirty="0" smtClean="0">
                <a:solidFill>
                  <a:srgbClr val="FF0000"/>
                </a:solidFill>
              </a:rPr>
              <a:t>Total 465km 4392mD+ </a:t>
            </a:r>
            <a:endParaRPr lang="fr-FR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2427527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</TotalTime>
  <Words>62</Words>
  <Application>Microsoft Office PowerPoint</Application>
  <PresentationFormat>Affichage à l'écran (4:3)</PresentationFormat>
  <Paragraphs>11</Paragraphs>
  <Slides>5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5</vt:i4>
      </vt:variant>
    </vt:vector>
  </HeadingPairs>
  <TitlesOfParts>
    <vt:vector size="6" baseType="lpstr">
      <vt:lpstr>Thème Office</vt:lpstr>
      <vt:lpstr>Savenay---plelan le grand étape 1</vt:lpstr>
      <vt:lpstr>TOUR DE BRETAGNE en 4 étapes</vt:lpstr>
      <vt:lpstr>Plélan le grand--- St Nicolas du Pelem étape 2</vt:lpstr>
      <vt:lpstr> St Nicolas du Pelem---Auray étape 3</vt:lpstr>
      <vt:lpstr> Auray---Savenay étape 4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Savenay---plelan le grand</dc:title>
  <dc:creator>Penot</dc:creator>
  <cp:lastModifiedBy>Penot</cp:lastModifiedBy>
  <cp:revision>7</cp:revision>
  <dcterms:created xsi:type="dcterms:W3CDTF">2026-05-04T14:59:28Z</dcterms:created>
  <dcterms:modified xsi:type="dcterms:W3CDTF">2026-05-05T08:13:04Z</dcterms:modified>
</cp:coreProperties>
</file>